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61" r:id="rId6"/>
    <p:sldId id="262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41BA60B-7E04-4E42-BBEF-6B41143340E3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D97FC0-9498-45AA-8C65-CC7CED0D2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84648"/>
            <a:ext cx="8077200" cy="167335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Μιχάλης Γκριτζάπης</a:t>
            </a:r>
            <a:br>
              <a:rPr lang="el-GR" sz="2800" dirty="0" smtClean="0"/>
            </a:br>
            <a:r>
              <a:rPr lang="el-GR" sz="2800" dirty="0" smtClean="0"/>
              <a:t>Βασίλης Βαφέας</a:t>
            </a:r>
            <a:br>
              <a:rPr lang="el-GR" sz="2800" dirty="0" smtClean="0"/>
            </a:br>
            <a:r>
              <a:rPr lang="el-GR" sz="2800" dirty="0" smtClean="0"/>
              <a:t>Δημήτριος Διαμαντής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7772400" cy="1508760"/>
          </a:xfrm>
        </p:spPr>
        <p:txBody>
          <a:bodyPr>
            <a:norm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ΝΟΣΦΕΡΑΤΟΥ  (1922)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Picture 3" descr="Nosferat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714500"/>
            <a:ext cx="6629400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Περίληψη: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Στο κλασσικό αυτό θρίλερ ,ο Κόμης Όρλοκ προσκαλεί τον  Θώμας Ηάτερ στο κάστρο του στην Τρανσυλβανία, γιατί ενδιαφέρεται να αγοράσει ένα σπίτι κοντά στον Χάτερ και την γυναίκα του.</a:t>
            </a:r>
          </a:p>
          <a:p>
            <a:r>
              <a:rPr lang="el-GR" dirty="0" smtClean="0"/>
              <a:t>Αφότου ο Όρλοκ αποκάλυψε την πραγματική του φύση ο Χάτερ απέδρασε από το κάστρο του και έτρεξε πίσω στην γυναίκα του, ενώ ο υπηρέτης του Όρλοκ ετοίμασε το νεο σπίτι του αφέντη του.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osferatu_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343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ταινία-ορόσημο του κινήματος του γερμανικού εξπρεσιονισμού, που πραγματεύεται τον μύθο του Κόμη Δράκουλα από τον μεγάλο σκηνοθέτη Φρίντιχ Μουρνάου.</a:t>
            </a:r>
          </a:p>
          <a:p>
            <a:r>
              <a:rPr lang="el-GR" dirty="0" smtClean="0"/>
              <a:t> Η υποβλητική ατμόσφαιρα, οι απόκοσμες φιγούρες και η αριστουργηματική φωτογραφία καθιστούν το </a:t>
            </a:r>
            <a:r>
              <a:rPr lang="en-US" dirty="0" err="1" smtClean="0"/>
              <a:t>Nosferatu</a:t>
            </a:r>
            <a:r>
              <a:rPr lang="el-GR" dirty="0" smtClean="0"/>
              <a:t> μία από τις καλύτερες ταινίες όλων των εποχών!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Παράλληλα, ο </a:t>
            </a:r>
            <a:r>
              <a:rPr lang="en-US" dirty="0" err="1" smtClean="0"/>
              <a:t>Nosferatu</a:t>
            </a:r>
            <a:r>
              <a:rPr lang="en-US" dirty="0" smtClean="0"/>
              <a:t> </a:t>
            </a:r>
            <a:r>
              <a:rPr lang="el-GR" dirty="0" smtClean="0"/>
              <a:t>του Μουρνάου, είναι και μια ταινία σημαδιακή για την ιστορία του κινηματογράφου. Δημιούργησε ένα ολόκληρο είδος ταινιών τρόμου με κεντρικό ήρωα τον Απέθαντο.</a:t>
            </a:r>
          </a:p>
          <a:p>
            <a:r>
              <a:rPr lang="el-GR" dirty="0" smtClean="0"/>
              <a:t> Όλες οι ταινίες με τον Δράκουλα που ακολούθησαν κατάγονται από αυτήν ακριβώς την βουβή γερμανική ταινία του 1922. Ωστόσο η μυθολογία της ταινίας επεκτείνεται και πέρα από την ιστορία που αφηγείται ή την αισθητική της.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urnau_650p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8824" cy="6248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 members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Ο Μαξ Σρεκ </a:t>
            </a:r>
            <a:r>
              <a:rPr lang="el-GR" b="1" dirty="0" smtClean="0"/>
              <a:t>σαν</a:t>
            </a:r>
            <a:r>
              <a:rPr lang="el-GR" dirty="0" smtClean="0"/>
              <a:t>: Κόμης Όρλοκ</a:t>
            </a:r>
          </a:p>
          <a:p>
            <a:pPr>
              <a:buNone/>
            </a:pPr>
            <a:r>
              <a:rPr lang="el-GR" dirty="0" smtClean="0"/>
              <a:t>Η </a:t>
            </a:r>
            <a:r>
              <a:rPr lang="en-US" dirty="0" smtClean="0"/>
              <a:t>Greta Schroder </a:t>
            </a:r>
            <a:r>
              <a:rPr lang="el-GR" b="1" dirty="0" smtClean="0"/>
              <a:t>σαν</a:t>
            </a:r>
            <a:r>
              <a:rPr lang="el-GR" dirty="0" smtClean="0"/>
              <a:t>: Έλεν Χάτερ</a:t>
            </a:r>
          </a:p>
          <a:p>
            <a:pPr>
              <a:buNone/>
            </a:pPr>
            <a:r>
              <a:rPr lang="el-GR" dirty="0" smtClean="0"/>
              <a:t>Ο Γκουσταβ Βον Γουανγκενχεημ </a:t>
            </a:r>
            <a:r>
              <a:rPr lang="el-GR" b="1" dirty="0" smtClean="0"/>
              <a:t>σαν</a:t>
            </a:r>
            <a:r>
              <a:rPr lang="el-GR" dirty="0" smtClean="0"/>
              <a:t>: Τζόναθαν Χάτερ</a:t>
            </a:r>
          </a:p>
          <a:p>
            <a:pPr>
              <a:buNone/>
            </a:pPr>
            <a:r>
              <a:rPr lang="el-GR" dirty="0" smtClean="0"/>
              <a:t>Ο Τζον Γκοτοχ </a:t>
            </a:r>
            <a:r>
              <a:rPr lang="el-GR" b="1" dirty="0" smtClean="0"/>
              <a:t>σαν</a:t>
            </a:r>
            <a:r>
              <a:rPr lang="el-GR" dirty="0" smtClean="0"/>
              <a:t>: Βαν Χελσινγ</a:t>
            </a:r>
          </a:p>
          <a:p>
            <a:pPr>
              <a:buNone/>
            </a:pPr>
            <a:r>
              <a:rPr lang="el-GR" dirty="0" smtClean="0"/>
              <a:t>Σκηνοθέτης: </a:t>
            </a:r>
            <a:r>
              <a:rPr lang="en-US" dirty="0" smtClean="0"/>
              <a:t>F. W. </a:t>
            </a:r>
            <a:r>
              <a:rPr lang="en-US" dirty="0" err="1" smtClean="0"/>
              <a:t>Murnau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Σενάριο: </a:t>
            </a:r>
            <a:r>
              <a:rPr lang="en-US" dirty="0" smtClean="0"/>
              <a:t>Bram Stoker</a:t>
            </a:r>
            <a:r>
              <a:rPr lang="el-GR" dirty="0" smtClean="0"/>
              <a:t>, </a:t>
            </a:r>
            <a:r>
              <a:rPr lang="en-US" dirty="0" err="1" smtClean="0"/>
              <a:t>Henrik</a:t>
            </a:r>
            <a:r>
              <a:rPr lang="en-US" dirty="0" smtClean="0"/>
              <a:t> </a:t>
            </a:r>
            <a:r>
              <a:rPr lang="en-US" dirty="0" err="1" smtClean="0"/>
              <a:t>Galeen</a:t>
            </a: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2878"/>
            <a:ext cx="7391400" cy="551512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https://thecinefreak.wordpress.com/2012/11/24/nosferatu-f-w-murnau-1922-%CE%BA%CF%81%CE%B9%CF%84%CE%B9%CE%BA%CE%AE/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</TotalTime>
  <Words>244</Words>
  <Application>Microsoft Office PowerPoint</Application>
  <PresentationFormat>Προβολή στην οθόνη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Module</vt:lpstr>
      <vt:lpstr>Μιχάλης Γκριτζάπης Βασίλης Βαφέας Δημήτριος Διαμαντής</vt:lpstr>
      <vt:lpstr>Περίληψη:</vt:lpstr>
      <vt:lpstr>Διαφάνεια 3</vt:lpstr>
      <vt:lpstr>Διαφάνεια 4</vt:lpstr>
      <vt:lpstr>Διαφάνεια 5</vt:lpstr>
      <vt:lpstr>Διαφάνεια 6</vt:lpstr>
      <vt:lpstr>Cast members:</vt:lpstr>
      <vt:lpstr>Τέλος</vt:lpstr>
      <vt:lpstr>Πηγές: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Μιχάλης Γκριτζάπης Βασίλης Βαφέας Δημήτριος Διαμαντής</dc:title>
  <dc:creator>vasiliki serdari</dc:creator>
  <cp:lastModifiedBy>Calypso</cp:lastModifiedBy>
  <cp:revision>5</cp:revision>
  <dcterms:created xsi:type="dcterms:W3CDTF">2018-01-24T14:07:48Z</dcterms:created>
  <dcterms:modified xsi:type="dcterms:W3CDTF">2018-01-27T19:32:56Z</dcterms:modified>
</cp:coreProperties>
</file>